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CF5C2-B731-47FD-8CAC-3D4FAAEDBF6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3A3C-7752-43B0-8150-1AEE0FEA8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626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CF5C2-B731-47FD-8CAC-3D4FAAEDBF6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3A3C-7752-43B0-8150-1AEE0FEA8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478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CF5C2-B731-47FD-8CAC-3D4FAAEDBF6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3A3C-7752-43B0-8150-1AEE0FEA8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911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CF5C2-B731-47FD-8CAC-3D4FAAEDBF6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3A3C-7752-43B0-8150-1AEE0FEA8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583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CF5C2-B731-47FD-8CAC-3D4FAAEDBF6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3A3C-7752-43B0-8150-1AEE0FEA8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115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CF5C2-B731-47FD-8CAC-3D4FAAEDBF6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3A3C-7752-43B0-8150-1AEE0FEA8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405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CF5C2-B731-47FD-8CAC-3D4FAAEDBF6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3A3C-7752-43B0-8150-1AEE0FEA8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052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CF5C2-B731-47FD-8CAC-3D4FAAEDBF6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3A3C-7752-43B0-8150-1AEE0FEA8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473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CF5C2-B731-47FD-8CAC-3D4FAAEDBF6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3A3C-7752-43B0-8150-1AEE0FEA8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27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CF5C2-B731-47FD-8CAC-3D4FAAEDBF6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3A3C-7752-43B0-8150-1AEE0FEA8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141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CF5C2-B731-47FD-8CAC-3D4FAAEDBF6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3A3C-7752-43B0-8150-1AEE0FEA8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99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CF5C2-B731-47FD-8CAC-3D4FAAEDBF6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53A3C-7752-43B0-8150-1AEE0FEA8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162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LSTM </a:t>
            </a:r>
            <a:r>
              <a:rPr lang="en-US" sz="2800" dirty="0" smtClean="0"/>
              <a:t>(Understanding)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574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013" y="670856"/>
            <a:ext cx="7705725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63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926" y="335346"/>
            <a:ext cx="6819900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26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019" y="799115"/>
            <a:ext cx="596265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574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218" y="803876"/>
            <a:ext cx="615315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40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5436"/>
            <a:ext cx="12192000" cy="462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13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8491"/>
            <a:ext cx="12192000" cy="458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46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04"/>
          <a:stretch/>
        </p:blipFill>
        <p:spPr>
          <a:xfrm>
            <a:off x="73572" y="1176228"/>
            <a:ext cx="12118428" cy="450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145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31" r="1"/>
          <a:stretch/>
        </p:blipFill>
        <p:spPr>
          <a:xfrm>
            <a:off x="52552" y="719666"/>
            <a:ext cx="12139448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08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"/>
            <a:ext cx="121920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026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815"/>
            <a:ext cx="12192000" cy="637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29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754" y="179661"/>
            <a:ext cx="4143375" cy="62674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083" y="2420664"/>
            <a:ext cx="4333875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82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169"/>
            <a:ext cx="12192000" cy="635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80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417"/>
            <a:ext cx="12192000" cy="635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298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526"/>
            <a:ext cx="12192000" cy="634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660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180"/>
            <a:ext cx="12192000" cy="659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527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185"/>
            <a:ext cx="12192000" cy="638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887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800"/>
            <a:ext cx="12192000" cy="637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15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97"/>
            <a:ext cx="12192000" cy="682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477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675"/>
            <a:ext cx="12192000" cy="647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29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573"/>
            <a:ext cx="12192000" cy="665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492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45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312" y="245680"/>
            <a:ext cx="4448175" cy="6324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619" y="1512505"/>
            <a:ext cx="469582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513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312" y="245680"/>
            <a:ext cx="4448175" cy="6324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087" y="1055305"/>
            <a:ext cx="478155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69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112" y="385104"/>
            <a:ext cx="4686300" cy="62769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83" y="1508068"/>
            <a:ext cx="43434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37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10" y="1539929"/>
            <a:ext cx="4429125" cy="30003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324" y="202488"/>
            <a:ext cx="4638675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2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39" y="262923"/>
            <a:ext cx="9563100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54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297" y="190663"/>
            <a:ext cx="9363075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084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9267"/>
            <a:ext cx="12065876" cy="51851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380" y="210535"/>
            <a:ext cx="607695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23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4</Words>
  <Application>Microsoft Office PowerPoint</Application>
  <PresentationFormat>Widescreen</PresentationFormat>
  <Paragraphs>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LSTM (Understanding)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LSTM (Understanding)</dc:title>
  <dc:creator>Microsoft account</dc:creator>
  <cp:lastModifiedBy>Microsoft account</cp:lastModifiedBy>
  <cp:revision>3</cp:revision>
  <dcterms:created xsi:type="dcterms:W3CDTF">2024-03-25T07:46:24Z</dcterms:created>
  <dcterms:modified xsi:type="dcterms:W3CDTF">2024-03-25T08:12:54Z</dcterms:modified>
</cp:coreProperties>
</file>